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2" r:id="rId2"/>
    <p:sldId id="329" r:id="rId3"/>
    <p:sldId id="330" r:id="rId4"/>
    <p:sldId id="327" r:id="rId5"/>
    <p:sldId id="325" r:id="rId6"/>
    <p:sldId id="328" r:id="rId7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CC"/>
    <a:srgbClr val="FFCC00"/>
    <a:srgbClr val="00FF00"/>
    <a:srgbClr val="FFFF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14" autoAdjust="0"/>
    <p:restoredTop sz="70513" autoAdjust="0"/>
  </p:normalViewPr>
  <p:slideViewPr>
    <p:cSldViewPr>
      <p:cViewPr varScale="1">
        <p:scale>
          <a:sx n="82" d="100"/>
          <a:sy n="82" d="100"/>
        </p:scale>
        <p:origin x="-22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F31739-9F42-4109-86C8-C8B660D7D9F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A4A0DB8-F2BA-44D2-8675-A12B3E125D33}">
      <dgm:prSet phldrT="[Text]"/>
      <dgm:spPr/>
      <dgm:t>
        <a:bodyPr/>
        <a:lstStyle/>
        <a:p>
          <a:r>
            <a:rPr lang="en-GB" dirty="0" smtClean="0"/>
            <a:t>Identify fish barrier</a:t>
          </a:r>
          <a:endParaRPr lang="en-GB" dirty="0"/>
        </a:p>
      </dgm:t>
    </dgm:pt>
    <dgm:pt modelId="{4BF81710-DF49-47CE-B93C-A77BF65A1988}" type="parTrans" cxnId="{7BDA9B72-59AE-4B33-AF10-35E0EB48E080}">
      <dgm:prSet/>
      <dgm:spPr/>
      <dgm:t>
        <a:bodyPr/>
        <a:lstStyle/>
        <a:p>
          <a:endParaRPr lang="en-GB"/>
        </a:p>
      </dgm:t>
    </dgm:pt>
    <dgm:pt modelId="{D3C0D8BF-7D9E-4156-93DF-9159313DC645}" type="sibTrans" cxnId="{7BDA9B72-59AE-4B33-AF10-35E0EB48E080}">
      <dgm:prSet/>
      <dgm:spPr/>
      <dgm:t>
        <a:bodyPr/>
        <a:lstStyle/>
        <a:p>
          <a:endParaRPr lang="en-GB"/>
        </a:p>
      </dgm:t>
    </dgm:pt>
    <dgm:pt modelId="{72FE48F2-A68F-4F24-8C70-54FC4B92DEA2}">
      <dgm:prSet phldrT="[Text]"/>
      <dgm:spPr/>
      <dgm:t>
        <a:bodyPr/>
        <a:lstStyle/>
        <a:p>
          <a:r>
            <a:rPr lang="en-GB" dirty="0" smtClean="0"/>
            <a:t>Prioritise for action</a:t>
          </a:r>
          <a:endParaRPr lang="en-GB" dirty="0"/>
        </a:p>
      </dgm:t>
    </dgm:pt>
    <dgm:pt modelId="{76D9D9D7-8946-49C4-AB93-8266A52CE6C6}" type="parTrans" cxnId="{2F2BF8C5-EEE5-484F-9067-63914D083CAF}">
      <dgm:prSet/>
      <dgm:spPr/>
      <dgm:t>
        <a:bodyPr/>
        <a:lstStyle/>
        <a:p>
          <a:endParaRPr lang="en-GB"/>
        </a:p>
      </dgm:t>
    </dgm:pt>
    <dgm:pt modelId="{32A8EE63-A9B0-4E0B-9E88-FEA74B014571}" type="sibTrans" cxnId="{2F2BF8C5-EEE5-484F-9067-63914D083CAF}">
      <dgm:prSet/>
      <dgm:spPr/>
      <dgm:t>
        <a:bodyPr/>
        <a:lstStyle/>
        <a:p>
          <a:endParaRPr lang="en-GB"/>
        </a:p>
      </dgm:t>
    </dgm:pt>
    <dgm:pt modelId="{70082B93-FBA7-4021-AF6A-B109EF4136C0}">
      <dgm:prSet phldrT="[Text]"/>
      <dgm:spPr/>
      <dgm:t>
        <a:bodyPr/>
        <a:lstStyle/>
        <a:p>
          <a:r>
            <a:rPr lang="en-GB" dirty="0" smtClean="0"/>
            <a:t>Scope </a:t>
          </a:r>
          <a:endParaRPr lang="en-GB" dirty="0"/>
        </a:p>
      </dgm:t>
    </dgm:pt>
    <dgm:pt modelId="{83BAA55C-1223-4289-A6F0-C8C338E2170F}" type="parTrans" cxnId="{D036911E-8013-4D05-8651-6A572470B3A5}">
      <dgm:prSet/>
      <dgm:spPr/>
      <dgm:t>
        <a:bodyPr/>
        <a:lstStyle/>
        <a:p>
          <a:endParaRPr lang="en-GB"/>
        </a:p>
      </dgm:t>
    </dgm:pt>
    <dgm:pt modelId="{B5785A07-1519-4D41-9299-74E106290DC0}" type="sibTrans" cxnId="{D036911E-8013-4D05-8651-6A572470B3A5}">
      <dgm:prSet/>
      <dgm:spPr/>
      <dgm:t>
        <a:bodyPr/>
        <a:lstStyle/>
        <a:p>
          <a:endParaRPr lang="en-GB"/>
        </a:p>
      </dgm:t>
    </dgm:pt>
    <dgm:pt modelId="{0D4DC644-CD02-44CB-B691-A7C95FE63780}" type="pres">
      <dgm:prSet presAssocID="{59F31739-9F42-4109-86C8-C8B660D7D9F6}" presName="CompostProcess" presStyleCnt="0">
        <dgm:presLayoutVars>
          <dgm:dir/>
          <dgm:resizeHandles val="exact"/>
        </dgm:presLayoutVars>
      </dgm:prSet>
      <dgm:spPr/>
    </dgm:pt>
    <dgm:pt modelId="{A803EF9C-EB19-4681-A20C-F929B548EAC1}" type="pres">
      <dgm:prSet presAssocID="{59F31739-9F42-4109-86C8-C8B660D7D9F6}" presName="arrow" presStyleLbl="bgShp" presStyleIdx="0" presStyleCnt="1"/>
      <dgm:spPr/>
    </dgm:pt>
    <dgm:pt modelId="{DE98F6FD-0968-46A7-841C-7CD2E4ABE586}" type="pres">
      <dgm:prSet presAssocID="{59F31739-9F42-4109-86C8-C8B660D7D9F6}" presName="linearProcess" presStyleCnt="0"/>
      <dgm:spPr/>
    </dgm:pt>
    <dgm:pt modelId="{14554A2A-F0BA-4F55-AA31-3E82197E8649}" type="pres">
      <dgm:prSet presAssocID="{BA4A0DB8-F2BA-44D2-8675-A12B3E125D3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AC459E-4135-4517-8C5A-96933A8853B2}" type="pres">
      <dgm:prSet presAssocID="{D3C0D8BF-7D9E-4156-93DF-9159313DC645}" presName="sibTrans" presStyleCnt="0"/>
      <dgm:spPr/>
    </dgm:pt>
    <dgm:pt modelId="{F0C42D99-E81A-4FBD-9749-33D6AB0E54FD}" type="pres">
      <dgm:prSet presAssocID="{72FE48F2-A68F-4F24-8C70-54FC4B92DEA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F37E34-9E3B-4004-8769-02575B6AF6CB}" type="pres">
      <dgm:prSet presAssocID="{32A8EE63-A9B0-4E0B-9E88-FEA74B014571}" presName="sibTrans" presStyleCnt="0"/>
      <dgm:spPr/>
    </dgm:pt>
    <dgm:pt modelId="{D107E790-004C-4CF6-AD75-50BF2325DE62}" type="pres">
      <dgm:prSet presAssocID="{70082B93-FBA7-4021-AF6A-B109EF4136C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FD820C3-06F4-4167-8DDE-1AE932E9C5B9}" type="presOf" srcId="{70082B93-FBA7-4021-AF6A-B109EF4136C0}" destId="{D107E790-004C-4CF6-AD75-50BF2325DE62}" srcOrd="0" destOrd="0" presId="urn:microsoft.com/office/officeart/2005/8/layout/hProcess9"/>
    <dgm:cxn modelId="{D036911E-8013-4D05-8651-6A572470B3A5}" srcId="{59F31739-9F42-4109-86C8-C8B660D7D9F6}" destId="{70082B93-FBA7-4021-AF6A-B109EF4136C0}" srcOrd="2" destOrd="0" parTransId="{83BAA55C-1223-4289-A6F0-C8C338E2170F}" sibTransId="{B5785A07-1519-4D41-9299-74E106290DC0}"/>
    <dgm:cxn modelId="{2F2BF8C5-EEE5-484F-9067-63914D083CAF}" srcId="{59F31739-9F42-4109-86C8-C8B660D7D9F6}" destId="{72FE48F2-A68F-4F24-8C70-54FC4B92DEA2}" srcOrd="1" destOrd="0" parTransId="{76D9D9D7-8946-49C4-AB93-8266A52CE6C6}" sibTransId="{32A8EE63-A9B0-4E0B-9E88-FEA74B014571}"/>
    <dgm:cxn modelId="{E71D5746-F792-43C8-AFB4-6F0422DB4EA1}" type="presOf" srcId="{59F31739-9F42-4109-86C8-C8B660D7D9F6}" destId="{0D4DC644-CD02-44CB-B691-A7C95FE63780}" srcOrd="0" destOrd="0" presId="urn:microsoft.com/office/officeart/2005/8/layout/hProcess9"/>
    <dgm:cxn modelId="{A44B3935-2DD0-4A1C-8D43-20A1D629C834}" type="presOf" srcId="{72FE48F2-A68F-4F24-8C70-54FC4B92DEA2}" destId="{F0C42D99-E81A-4FBD-9749-33D6AB0E54FD}" srcOrd="0" destOrd="0" presId="urn:microsoft.com/office/officeart/2005/8/layout/hProcess9"/>
    <dgm:cxn modelId="{A8FFE759-2950-4233-9B96-4ADE12DF9604}" type="presOf" srcId="{BA4A0DB8-F2BA-44D2-8675-A12B3E125D33}" destId="{14554A2A-F0BA-4F55-AA31-3E82197E8649}" srcOrd="0" destOrd="0" presId="urn:microsoft.com/office/officeart/2005/8/layout/hProcess9"/>
    <dgm:cxn modelId="{7BDA9B72-59AE-4B33-AF10-35E0EB48E080}" srcId="{59F31739-9F42-4109-86C8-C8B660D7D9F6}" destId="{BA4A0DB8-F2BA-44D2-8675-A12B3E125D33}" srcOrd="0" destOrd="0" parTransId="{4BF81710-DF49-47CE-B93C-A77BF65A1988}" sibTransId="{D3C0D8BF-7D9E-4156-93DF-9159313DC645}"/>
    <dgm:cxn modelId="{B41D5169-0154-4CD8-AEA3-79E1420037F1}" type="presParOf" srcId="{0D4DC644-CD02-44CB-B691-A7C95FE63780}" destId="{A803EF9C-EB19-4681-A20C-F929B548EAC1}" srcOrd="0" destOrd="0" presId="urn:microsoft.com/office/officeart/2005/8/layout/hProcess9"/>
    <dgm:cxn modelId="{289E1690-3405-46E4-A20B-E97D9564062B}" type="presParOf" srcId="{0D4DC644-CD02-44CB-B691-A7C95FE63780}" destId="{DE98F6FD-0968-46A7-841C-7CD2E4ABE586}" srcOrd="1" destOrd="0" presId="urn:microsoft.com/office/officeart/2005/8/layout/hProcess9"/>
    <dgm:cxn modelId="{5C923245-1D15-4101-946C-88E1B98DC13C}" type="presParOf" srcId="{DE98F6FD-0968-46A7-841C-7CD2E4ABE586}" destId="{14554A2A-F0BA-4F55-AA31-3E82197E8649}" srcOrd="0" destOrd="0" presId="urn:microsoft.com/office/officeart/2005/8/layout/hProcess9"/>
    <dgm:cxn modelId="{A6745761-0B06-419A-BB8C-A1FF90FD0CD6}" type="presParOf" srcId="{DE98F6FD-0968-46A7-841C-7CD2E4ABE586}" destId="{FEAC459E-4135-4517-8C5A-96933A8853B2}" srcOrd="1" destOrd="0" presId="urn:microsoft.com/office/officeart/2005/8/layout/hProcess9"/>
    <dgm:cxn modelId="{A10C95A6-3410-42AB-A7D7-F5F254FB4C15}" type="presParOf" srcId="{DE98F6FD-0968-46A7-841C-7CD2E4ABE586}" destId="{F0C42D99-E81A-4FBD-9749-33D6AB0E54FD}" srcOrd="2" destOrd="0" presId="urn:microsoft.com/office/officeart/2005/8/layout/hProcess9"/>
    <dgm:cxn modelId="{77EF481B-9A33-430D-91CE-7F7545ECF53D}" type="presParOf" srcId="{DE98F6FD-0968-46A7-841C-7CD2E4ABE586}" destId="{FCF37E34-9E3B-4004-8769-02575B6AF6CB}" srcOrd="3" destOrd="0" presId="urn:microsoft.com/office/officeart/2005/8/layout/hProcess9"/>
    <dgm:cxn modelId="{EA868482-F2A9-4C3D-8201-2E91FEF255E2}" type="presParOf" srcId="{DE98F6FD-0968-46A7-841C-7CD2E4ABE586}" destId="{D107E790-004C-4CF6-AD75-50BF2325DE6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22FBC4-35F4-4AC1-9350-66207F8E8BE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B788CDB-1158-4276-A7C4-31BE4E8FB8BE}">
      <dgm:prSet phldrT="[Text]"/>
      <dgm:spPr/>
      <dgm:t>
        <a:bodyPr/>
        <a:lstStyle/>
        <a:p>
          <a:r>
            <a:rPr lang="en-GB" dirty="0" smtClean="0"/>
            <a:t>Agree if impassable, feasible and proportionate</a:t>
          </a:r>
          <a:endParaRPr lang="en-GB" dirty="0"/>
        </a:p>
      </dgm:t>
    </dgm:pt>
    <dgm:pt modelId="{0834FBEC-AD60-4280-B999-B221142A0ACC}" type="parTrans" cxnId="{4DF26DAE-9C15-4CB7-BA83-B2F0883C8A48}">
      <dgm:prSet/>
      <dgm:spPr/>
      <dgm:t>
        <a:bodyPr/>
        <a:lstStyle/>
        <a:p>
          <a:endParaRPr lang="en-GB"/>
        </a:p>
      </dgm:t>
    </dgm:pt>
    <dgm:pt modelId="{BD414D8D-487B-40AA-B81C-C9792ADD747C}" type="sibTrans" cxnId="{4DF26DAE-9C15-4CB7-BA83-B2F0883C8A48}">
      <dgm:prSet/>
      <dgm:spPr/>
      <dgm:t>
        <a:bodyPr/>
        <a:lstStyle/>
        <a:p>
          <a:endParaRPr lang="en-GB"/>
        </a:p>
      </dgm:t>
    </dgm:pt>
    <dgm:pt modelId="{E9992467-C29B-49EB-B51D-CDB37861112E}">
      <dgm:prSet phldrT="[Text]"/>
      <dgm:spPr/>
      <dgm:t>
        <a:bodyPr/>
        <a:lstStyle/>
        <a:p>
          <a:r>
            <a:rPr lang="en-GB" dirty="0" smtClean="0"/>
            <a:t>Design and build</a:t>
          </a:r>
          <a:endParaRPr lang="en-GB" dirty="0"/>
        </a:p>
      </dgm:t>
    </dgm:pt>
    <dgm:pt modelId="{EB0A734A-0B74-44C6-BD78-6A87BE622445}" type="parTrans" cxnId="{576DC2C8-29DB-4EEE-8E43-B22C5D4E8642}">
      <dgm:prSet/>
      <dgm:spPr/>
      <dgm:t>
        <a:bodyPr/>
        <a:lstStyle/>
        <a:p>
          <a:endParaRPr lang="en-GB"/>
        </a:p>
      </dgm:t>
    </dgm:pt>
    <dgm:pt modelId="{BE5DA71F-EF6B-4E85-A763-ADFF4578368A}" type="sibTrans" cxnId="{576DC2C8-29DB-4EEE-8E43-B22C5D4E8642}">
      <dgm:prSet/>
      <dgm:spPr/>
      <dgm:t>
        <a:bodyPr/>
        <a:lstStyle/>
        <a:p>
          <a:endParaRPr lang="en-GB"/>
        </a:p>
      </dgm:t>
    </dgm:pt>
    <dgm:pt modelId="{F734D7E6-2568-42BB-B667-138A093B3E83}">
      <dgm:prSet phldrT="[Text]"/>
      <dgm:spPr/>
      <dgm:t>
        <a:bodyPr/>
        <a:lstStyle/>
        <a:p>
          <a:r>
            <a:rPr lang="en-GB" dirty="0" smtClean="0"/>
            <a:t>Monitor and reclassify</a:t>
          </a:r>
          <a:endParaRPr lang="en-GB" dirty="0"/>
        </a:p>
      </dgm:t>
    </dgm:pt>
    <dgm:pt modelId="{F70CC679-1633-430A-8AA3-1066F2907FAF}" type="parTrans" cxnId="{BE2949B9-EC87-4423-AB80-37074C6DB777}">
      <dgm:prSet/>
      <dgm:spPr/>
      <dgm:t>
        <a:bodyPr/>
        <a:lstStyle/>
        <a:p>
          <a:endParaRPr lang="en-GB"/>
        </a:p>
      </dgm:t>
    </dgm:pt>
    <dgm:pt modelId="{D10465ED-D7B8-456D-8D36-19CC1DD0FE64}" type="sibTrans" cxnId="{BE2949B9-EC87-4423-AB80-37074C6DB777}">
      <dgm:prSet/>
      <dgm:spPr/>
      <dgm:t>
        <a:bodyPr/>
        <a:lstStyle/>
        <a:p>
          <a:endParaRPr lang="en-GB"/>
        </a:p>
      </dgm:t>
    </dgm:pt>
    <dgm:pt modelId="{FC3F429F-9ABC-4B64-BE56-2E618F4450C9}" type="pres">
      <dgm:prSet presAssocID="{CC22FBC4-35F4-4AC1-9350-66207F8E8BE7}" presName="CompostProcess" presStyleCnt="0">
        <dgm:presLayoutVars>
          <dgm:dir/>
          <dgm:resizeHandles val="exact"/>
        </dgm:presLayoutVars>
      </dgm:prSet>
      <dgm:spPr/>
    </dgm:pt>
    <dgm:pt modelId="{763EDDC7-181F-4074-B4AB-573BB1F42726}" type="pres">
      <dgm:prSet presAssocID="{CC22FBC4-35F4-4AC1-9350-66207F8E8BE7}" presName="arrow" presStyleLbl="bgShp" presStyleIdx="0" presStyleCnt="1"/>
      <dgm:spPr/>
    </dgm:pt>
    <dgm:pt modelId="{2FF4E626-3912-4E98-9185-09A06D0FA614}" type="pres">
      <dgm:prSet presAssocID="{CC22FBC4-35F4-4AC1-9350-66207F8E8BE7}" presName="linearProcess" presStyleCnt="0"/>
      <dgm:spPr/>
    </dgm:pt>
    <dgm:pt modelId="{1847E8F7-96CA-416F-A417-2CAD9C0B8A1D}" type="pres">
      <dgm:prSet presAssocID="{2B788CDB-1158-4276-A7C4-31BE4E8FB8B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1D0816-8008-4317-8A37-D3480BC439F8}" type="pres">
      <dgm:prSet presAssocID="{BD414D8D-487B-40AA-B81C-C9792ADD747C}" presName="sibTrans" presStyleCnt="0"/>
      <dgm:spPr/>
    </dgm:pt>
    <dgm:pt modelId="{4CB13984-68EC-4223-A7D9-21ED6F2BB43C}" type="pres">
      <dgm:prSet presAssocID="{E9992467-C29B-49EB-B51D-CDB37861112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D66CD1-B127-40CD-AE54-359A4B197735}" type="pres">
      <dgm:prSet presAssocID="{BE5DA71F-EF6B-4E85-A763-ADFF4578368A}" presName="sibTrans" presStyleCnt="0"/>
      <dgm:spPr/>
    </dgm:pt>
    <dgm:pt modelId="{6AD691E2-14A1-4BCB-BB83-B4DC9855FB14}" type="pres">
      <dgm:prSet presAssocID="{F734D7E6-2568-42BB-B667-138A093B3E8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E2949B9-EC87-4423-AB80-37074C6DB777}" srcId="{CC22FBC4-35F4-4AC1-9350-66207F8E8BE7}" destId="{F734D7E6-2568-42BB-B667-138A093B3E83}" srcOrd="2" destOrd="0" parTransId="{F70CC679-1633-430A-8AA3-1066F2907FAF}" sibTransId="{D10465ED-D7B8-456D-8D36-19CC1DD0FE64}"/>
    <dgm:cxn modelId="{6067D6B2-3589-44B7-AEAF-67629AD63642}" type="presOf" srcId="{E9992467-C29B-49EB-B51D-CDB37861112E}" destId="{4CB13984-68EC-4223-A7D9-21ED6F2BB43C}" srcOrd="0" destOrd="0" presId="urn:microsoft.com/office/officeart/2005/8/layout/hProcess9"/>
    <dgm:cxn modelId="{576DC2C8-29DB-4EEE-8E43-B22C5D4E8642}" srcId="{CC22FBC4-35F4-4AC1-9350-66207F8E8BE7}" destId="{E9992467-C29B-49EB-B51D-CDB37861112E}" srcOrd="1" destOrd="0" parTransId="{EB0A734A-0B74-44C6-BD78-6A87BE622445}" sibTransId="{BE5DA71F-EF6B-4E85-A763-ADFF4578368A}"/>
    <dgm:cxn modelId="{470F99EE-EBE8-486F-9A63-A210C37C63E4}" type="presOf" srcId="{F734D7E6-2568-42BB-B667-138A093B3E83}" destId="{6AD691E2-14A1-4BCB-BB83-B4DC9855FB14}" srcOrd="0" destOrd="0" presId="urn:microsoft.com/office/officeart/2005/8/layout/hProcess9"/>
    <dgm:cxn modelId="{C085A850-066F-447F-B214-5D6D63BB9432}" type="presOf" srcId="{2B788CDB-1158-4276-A7C4-31BE4E8FB8BE}" destId="{1847E8F7-96CA-416F-A417-2CAD9C0B8A1D}" srcOrd="0" destOrd="0" presId="urn:microsoft.com/office/officeart/2005/8/layout/hProcess9"/>
    <dgm:cxn modelId="{B4F36A4A-7EA3-4E55-96B1-3D44A60CA857}" type="presOf" srcId="{CC22FBC4-35F4-4AC1-9350-66207F8E8BE7}" destId="{FC3F429F-9ABC-4B64-BE56-2E618F4450C9}" srcOrd="0" destOrd="0" presId="urn:microsoft.com/office/officeart/2005/8/layout/hProcess9"/>
    <dgm:cxn modelId="{4DF26DAE-9C15-4CB7-BA83-B2F0883C8A48}" srcId="{CC22FBC4-35F4-4AC1-9350-66207F8E8BE7}" destId="{2B788CDB-1158-4276-A7C4-31BE4E8FB8BE}" srcOrd="0" destOrd="0" parTransId="{0834FBEC-AD60-4280-B999-B221142A0ACC}" sibTransId="{BD414D8D-487B-40AA-B81C-C9792ADD747C}"/>
    <dgm:cxn modelId="{3D888C74-F497-43F9-8C77-06FB37960979}" type="presParOf" srcId="{FC3F429F-9ABC-4B64-BE56-2E618F4450C9}" destId="{763EDDC7-181F-4074-B4AB-573BB1F42726}" srcOrd="0" destOrd="0" presId="urn:microsoft.com/office/officeart/2005/8/layout/hProcess9"/>
    <dgm:cxn modelId="{CE642750-C53E-4BBC-959D-B84C401053B6}" type="presParOf" srcId="{FC3F429F-9ABC-4B64-BE56-2E618F4450C9}" destId="{2FF4E626-3912-4E98-9185-09A06D0FA614}" srcOrd="1" destOrd="0" presId="urn:microsoft.com/office/officeart/2005/8/layout/hProcess9"/>
    <dgm:cxn modelId="{08C8D2F7-5461-48F8-906D-B8B0D6EC43E2}" type="presParOf" srcId="{2FF4E626-3912-4E98-9185-09A06D0FA614}" destId="{1847E8F7-96CA-416F-A417-2CAD9C0B8A1D}" srcOrd="0" destOrd="0" presId="urn:microsoft.com/office/officeart/2005/8/layout/hProcess9"/>
    <dgm:cxn modelId="{B6FFABEB-2278-43C1-B274-3908E185EEB1}" type="presParOf" srcId="{2FF4E626-3912-4E98-9185-09A06D0FA614}" destId="{431D0816-8008-4317-8A37-D3480BC439F8}" srcOrd="1" destOrd="0" presId="urn:microsoft.com/office/officeart/2005/8/layout/hProcess9"/>
    <dgm:cxn modelId="{2ECAA5A6-A9D0-4DE7-97DF-84B36BFD5A68}" type="presParOf" srcId="{2FF4E626-3912-4E98-9185-09A06D0FA614}" destId="{4CB13984-68EC-4223-A7D9-21ED6F2BB43C}" srcOrd="2" destOrd="0" presId="urn:microsoft.com/office/officeart/2005/8/layout/hProcess9"/>
    <dgm:cxn modelId="{CD1ACF13-3FFA-43C5-8A8B-5F6054BCE776}" type="presParOf" srcId="{2FF4E626-3912-4E98-9185-09A06D0FA614}" destId="{2CD66CD1-B127-40CD-AE54-359A4B197735}" srcOrd="3" destOrd="0" presId="urn:microsoft.com/office/officeart/2005/8/layout/hProcess9"/>
    <dgm:cxn modelId="{5E59DFFA-5C4F-4C79-98C5-3C3A4F096D73}" type="presParOf" srcId="{2FF4E626-3912-4E98-9185-09A06D0FA614}" destId="{6AD691E2-14A1-4BCB-BB83-B4DC9855FB1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CD0B51-8483-49E6-B7DF-CC3D2A82BCE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A477054-A864-4428-82CD-C0387B504D9F}">
      <dgm:prSet phldrT="[Text]" custT="1"/>
      <dgm:spPr/>
      <dgm:t>
        <a:bodyPr/>
        <a:lstStyle/>
        <a:p>
          <a:r>
            <a:rPr lang="en-GB" sz="2000" b="1" dirty="0" smtClean="0">
              <a:solidFill>
                <a:srgbClr val="000099"/>
              </a:solidFill>
            </a:rPr>
            <a:t>Other assessment</a:t>
          </a:r>
          <a:endParaRPr lang="en-GB" sz="2000" b="1" dirty="0">
            <a:solidFill>
              <a:srgbClr val="000099"/>
            </a:solidFill>
          </a:endParaRPr>
        </a:p>
      </dgm:t>
    </dgm:pt>
    <dgm:pt modelId="{CAE88971-7B58-4613-9B5D-2B25E10B8379}" type="parTrans" cxnId="{B4091FF2-59DF-4C50-AF05-17CCF9FA5ADD}">
      <dgm:prSet/>
      <dgm:spPr/>
      <dgm:t>
        <a:bodyPr/>
        <a:lstStyle/>
        <a:p>
          <a:endParaRPr lang="en-GB" sz="2000" b="1">
            <a:solidFill>
              <a:srgbClr val="000099"/>
            </a:solidFill>
          </a:endParaRPr>
        </a:p>
      </dgm:t>
    </dgm:pt>
    <dgm:pt modelId="{861E6A68-B18A-4397-8D44-E0A88F1879D8}" type="sibTrans" cxnId="{B4091FF2-59DF-4C50-AF05-17CCF9FA5ADD}">
      <dgm:prSet/>
      <dgm:spPr/>
      <dgm:t>
        <a:bodyPr/>
        <a:lstStyle/>
        <a:p>
          <a:endParaRPr lang="en-GB" sz="2000" b="1">
            <a:solidFill>
              <a:srgbClr val="000099"/>
            </a:solidFill>
          </a:endParaRPr>
        </a:p>
      </dgm:t>
    </dgm:pt>
    <dgm:pt modelId="{AABB29D0-C558-4887-AE73-9CD5A6DEDBF1}">
      <dgm:prSet phldrT="[Text]" custT="1"/>
      <dgm:spPr/>
      <dgm:t>
        <a:bodyPr/>
        <a:lstStyle/>
        <a:p>
          <a:r>
            <a:rPr lang="en-GB" sz="1600" b="1" dirty="0" smtClean="0">
              <a:solidFill>
                <a:srgbClr val="000099"/>
              </a:solidFill>
            </a:rPr>
            <a:t>Flooding </a:t>
          </a:r>
          <a:endParaRPr lang="en-GB" sz="1600" b="1" dirty="0">
            <a:solidFill>
              <a:srgbClr val="000099"/>
            </a:solidFill>
          </a:endParaRPr>
        </a:p>
      </dgm:t>
    </dgm:pt>
    <dgm:pt modelId="{EDB01D03-856F-4B2A-AACE-2FCC613C881A}" type="parTrans" cxnId="{F83F9268-FB31-4A34-A3E9-E6CA26F6BCC2}">
      <dgm:prSet/>
      <dgm:spPr/>
      <dgm:t>
        <a:bodyPr/>
        <a:lstStyle/>
        <a:p>
          <a:endParaRPr lang="en-GB" sz="2000" b="1">
            <a:solidFill>
              <a:srgbClr val="000099"/>
            </a:solidFill>
          </a:endParaRPr>
        </a:p>
      </dgm:t>
    </dgm:pt>
    <dgm:pt modelId="{93CF7E5D-16A6-42E1-99FE-8603D8AC8ECA}" type="sibTrans" cxnId="{F83F9268-FB31-4A34-A3E9-E6CA26F6BCC2}">
      <dgm:prSet/>
      <dgm:spPr/>
      <dgm:t>
        <a:bodyPr/>
        <a:lstStyle/>
        <a:p>
          <a:endParaRPr lang="en-GB" sz="2000" b="1">
            <a:solidFill>
              <a:srgbClr val="000099"/>
            </a:solidFill>
          </a:endParaRPr>
        </a:p>
      </dgm:t>
    </dgm:pt>
    <dgm:pt modelId="{5CE571D7-8F73-41CF-BD7E-63E9FD9886E8}">
      <dgm:prSet phldrT="[Text]" custT="1"/>
      <dgm:spPr/>
      <dgm:t>
        <a:bodyPr/>
        <a:lstStyle/>
        <a:p>
          <a:r>
            <a:rPr lang="en-GB" sz="1600" b="1" dirty="0" smtClean="0">
              <a:solidFill>
                <a:srgbClr val="000099"/>
              </a:solidFill>
            </a:rPr>
            <a:t>Conservation area</a:t>
          </a:r>
          <a:endParaRPr lang="en-GB" sz="1600" b="1" dirty="0">
            <a:solidFill>
              <a:srgbClr val="000099"/>
            </a:solidFill>
          </a:endParaRPr>
        </a:p>
      </dgm:t>
    </dgm:pt>
    <dgm:pt modelId="{946B18A8-7783-47BD-A6D6-8CBA59175966}" type="parTrans" cxnId="{CE743F9D-46A0-464D-9D31-ED11A12BF236}">
      <dgm:prSet/>
      <dgm:spPr/>
      <dgm:t>
        <a:bodyPr/>
        <a:lstStyle/>
        <a:p>
          <a:endParaRPr lang="en-GB" sz="2000" b="1">
            <a:solidFill>
              <a:srgbClr val="000099"/>
            </a:solidFill>
          </a:endParaRPr>
        </a:p>
      </dgm:t>
    </dgm:pt>
    <dgm:pt modelId="{E7301CA6-64C1-42A3-8C82-F2C871CFA32F}" type="sibTrans" cxnId="{CE743F9D-46A0-464D-9D31-ED11A12BF236}">
      <dgm:prSet/>
      <dgm:spPr/>
      <dgm:t>
        <a:bodyPr/>
        <a:lstStyle/>
        <a:p>
          <a:endParaRPr lang="en-GB" sz="2000" b="1">
            <a:solidFill>
              <a:srgbClr val="000099"/>
            </a:solidFill>
          </a:endParaRPr>
        </a:p>
      </dgm:t>
    </dgm:pt>
    <dgm:pt modelId="{77A63E11-5A6C-4302-944B-EBB10A95E8BA}">
      <dgm:prSet phldrT="[Text]" custT="1"/>
      <dgm:spPr/>
      <dgm:t>
        <a:bodyPr/>
        <a:lstStyle/>
        <a:p>
          <a:r>
            <a:rPr lang="en-GB" sz="1600" b="1" dirty="0" smtClean="0">
              <a:solidFill>
                <a:srgbClr val="000099"/>
              </a:solidFill>
            </a:rPr>
            <a:t>Ownership</a:t>
          </a:r>
          <a:endParaRPr lang="en-GB" sz="1600" b="1" dirty="0">
            <a:solidFill>
              <a:srgbClr val="000099"/>
            </a:solidFill>
          </a:endParaRPr>
        </a:p>
      </dgm:t>
    </dgm:pt>
    <dgm:pt modelId="{101DC27C-AB59-40A3-9251-06BC1661A3FA}" type="parTrans" cxnId="{4AF77C20-48F1-435B-A834-2ADA83DF732E}">
      <dgm:prSet/>
      <dgm:spPr/>
      <dgm:t>
        <a:bodyPr/>
        <a:lstStyle/>
        <a:p>
          <a:endParaRPr lang="en-GB" sz="2000" b="1">
            <a:solidFill>
              <a:srgbClr val="000099"/>
            </a:solidFill>
          </a:endParaRPr>
        </a:p>
      </dgm:t>
    </dgm:pt>
    <dgm:pt modelId="{D22D46B1-2F7A-4137-A049-341544879BE9}" type="sibTrans" cxnId="{4AF77C20-48F1-435B-A834-2ADA83DF732E}">
      <dgm:prSet/>
      <dgm:spPr/>
      <dgm:t>
        <a:bodyPr/>
        <a:lstStyle/>
        <a:p>
          <a:endParaRPr lang="en-GB" sz="2000" b="1">
            <a:solidFill>
              <a:srgbClr val="000099"/>
            </a:solidFill>
          </a:endParaRPr>
        </a:p>
      </dgm:t>
    </dgm:pt>
    <dgm:pt modelId="{4B2D4712-010A-469F-9C00-6DC00AF9D6E1}">
      <dgm:prSet custT="1"/>
      <dgm:spPr/>
      <dgm:t>
        <a:bodyPr/>
        <a:lstStyle/>
        <a:p>
          <a:r>
            <a:rPr lang="en-GB" sz="1600" b="1" dirty="0" smtClean="0">
              <a:solidFill>
                <a:srgbClr val="000099"/>
              </a:solidFill>
            </a:rPr>
            <a:t>Costs </a:t>
          </a:r>
          <a:r>
            <a:rPr lang="en-GB" sz="1600" b="1" smtClean="0">
              <a:solidFill>
                <a:srgbClr val="000099"/>
              </a:solidFill>
            </a:rPr>
            <a:t>&amp; benefits</a:t>
          </a:r>
          <a:endParaRPr lang="en-GB" sz="1600" b="1" dirty="0" smtClean="0">
            <a:solidFill>
              <a:srgbClr val="000099"/>
            </a:solidFill>
          </a:endParaRPr>
        </a:p>
      </dgm:t>
    </dgm:pt>
    <dgm:pt modelId="{E1636347-1AB5-44F1-8A77-F555C47BF188}" type="parTrans" cxnId="{1BD4E3D6-400B-4976-8A0F-5968C1F093C0}">
      <dgm:prSet/>
      <dgm:spPr/>
      <dgm:t>
        <a:bodyPr/>
        <a:lstStyle/>
        <a:p>
          <a:endParaRPr lang="en-GB" sz="2000" b="1">
            <a:solidFill>
              <a:srgbClr val="000099"/>
            </a:solidFill>
          </a:endParaRPr>
        </a:p>
      </dgm:t>
    </dgm:pt>
    <dgm:pt modelId="{C1B7907C-5D7F-4AB1-8EA4-3B4564F7AB80}" type="sibTrans" cxnId="{1BD4E3D6-400B-4976-8A0F-5968C1F093C0}">
      <dgm:prSet/>
      <dgm:spPr/>
      <dgm:t>
        <a:bodyPr/>
        <a:lstStyle/>
        <a:p>
          <a:endParaRPr lang="en-GB" sz="2000" b="1">
            <a:solidFill>
              <a:srgbClr val="000099"/>
            </a:solidFill>
          </a:endParaRPr>
        </a:p>
      </dgm:t>
    </dgm:pt>
    <dgm:pt modelId="{0DD6F19A-20D9-4488-9DA5-469637A4C8C4}">
      <dgm:prSet custT="1"/>
      <dgm:spPr/>
      <dgm:t>
        <a:bodyPr/>
        <a:lstStyle/>
        <a:p>
          <a:r>
            <a:rPr lang="en-GB" sz="1600" b="1" dirty="0" smtClean="0">
              <a:solidFill>
                <a:srgbClr val="000099"/>
              </a:solidFill>
            </a:rPr>
            <a:t>External engagement</a:t>
          </a:r>
          <a:endParaRPr lang="en-GB" sz="1600" b="1" dirty="0">
            <a:solidFill>
              <a:srgbClr val="000099"/>
            </a:solidFill>
          </a:endParaRPr>
        </a:p>
      </dgm:t>
    </dgm:pt>
    <dgm:pt modelId="{966AF889-331E-4054-90C7-E82B9B86BD61}" type="parTrans" cxnId="{B304FBF5-6F6D-447F-A4C5-19D4B315D472}">
      <dgm:prSet/>
      <dgm:spPr/>
      <dgm:t>
        <a:bodyPr/>
        <a:lstStyle/>
        <a:p>
          <a:endParaRPr lang="en-GB" sz="2000" b="1">
            <a:solidFill>
              <a:srgbClr val="000099"/>
            </a:solidFill>
          </a:endParaRPr>
        </a:p>
      </dgm:t>
    </dgm:pt>
    <dgm:pt modelId="{62065818-FC1B-490B-8926-923E3A36D6AD}" type="sibTrans" cxnId="{B304FBF5-6F6D-447F-A4C5-19D4B315D472}">
      <dgm:prSet/>
      <dgm:spPr/>
      <dgm:t>
        <a:bodyPr/>
        <a:lstStyle/>
        <a:p>
          <a:endParaRPr lang="en-GB" sz="2000" b="1">
            <a:solidFill>
              <a:srgbClr val="000099"/>
            </a:solidFill>
          </a:endParaRPr>
        </a:p>
      </dgm:t>
    </dgm:pt>
    <dgm:pt modelId="{B1851A72-559D-4351-8291-344BA591F4F4}">
      <dgm:prSet custT="1"/>
      <dgm:spPr/>
      <dgm:t>
        <a:bodyPr/>
        <a:lstStyle/>
        <a:p>
          <a:r>
            <a:rPr lang="en-GB" sz="1600" b="1" dirty="0" smtClean="0">
              <a:solidFill>
                <a:srgbClr val="000099"/>
              </a:solidFill>
            </a:rPr>
            <a:t>Services</a:t>
          </a:r>
          <a:endParaRPr lang="en-GB" sz="1600" b="1" dirty="0">
            <a:solidFill>
              <a:srgbClr val="000099"/>
            </a:solidFill>
          </a:endParaRPr>
        </a:p>
      </dgm:t>
    </dgm:pt>
    <dgm:pt modelId="{07A622E8-9D12-4FC9-8915-608C4CE37C6E}" type="parTrans" cxnId="{7436F280-D8D4-4359-8BB4-E3E935F7BD00}">
      <dgm:prSet/>
      <dgm:spPr/>
      <dgm:t>
        <a:bodyPr/>
        <a:lstStyle/>
        <a:p>
          <a:endParaRPr lang="en-GB" sz="2000" b="1">
            <a:solidFill>
              <a:srgbClr val="000099"/>
            </a:solidFill>
          </a:endParaRPr>
        </a:p>
      </dgm:t>
    </dgm:pt>
    <dgm:pt modelId="{9C7A408E-BFE9-406D-9957-6B8CCB0521FE}" type="sibTrans" cxnId="{7436F280-D8D4-4359-8BB4-E3E935F7BD00}">
      <dgm:prSet/>
      <dgm:spPr/>
      <dgm:t>
        <a:bodyPr/>
        <a:lstStyle/>
        <a:p>
          <a:endParaRPr lang="en-GB" sz="2000" b="1">
            <a:solidFill>
              <a:srgbClr val="000099"/>
            </a:solidFill>
          </a:endParaRPr>
        </a:p>
      </dgm:t>
    </dgm:pt>
    <dgm:pt modelId="{076E3E90-70C6-4E2C-9EE9-326464F6E250}">
      <dgm:prSet custT="1"/>
      <dgm:spPr/>
      <dgm:t>
        <a:bodyPr/>
        <a:lstStyle/>
        <a:p>
          <a:r>
            <a:rPr lang="en-GB" sz="1600" b="1" dirty="0" smtClean="0">
              <a:solidFill>
                <a:srgbClr val="000099"/>
              </a:solidFill>
            </a:rPr>
            <a:t>Access</a:t>
          </a:r>
          <a:endParaRPr lang="en-GB" sz="1600" b="1" dirty="0">
            <a:solidFill>
              <a:srgbClr val="000099"/>
            </a:solidFill>
          </a:endParaRPr>
        </a:p>
      </dgm:t>
    </dgm:pt>
    <dgm:pt modelId="{9BD15FDE-7F75-4C3C-BA6A-0F94915783B5}" type="parTrans" cxnId="{1237BE29-F2EF-474A-A044-979ECB9ED2C0}">
      <dgm:prSet/>
      <dgm:spPr/>
      <dgm:t>
        <a:bodyPr/>
        <a:lstStyle/>
        <a:p>
          <a:endParaRPr lang="en-GB" sz="2000" b="1">
            <a:solidFill>
              <a:srgbClr val="000099"/>
            </a:solidFill>
          </a:endParaRPr>
        </a:p>
      </dgm:t>
    </dgm:pt>
    <dgm:pt modelId="{B3FB3A0C-CAFA-4AAE-B109-98E1FED6DB57}" type="sibTrans" cxnId="{1237BE29-F2EF-474A-A044-979ECB9ED2C0}">
      <dgm:prSet/>
      <dgm:spPr/>
      <dgm:t>
        <a:bodyPr/>
        <a:lstStyle/>
        <a:p>
          <a:endParaRPr lang="en-GB" sz="2000" b="1">
            <a:solidFill>
              <a:srgbClr val="000099"/>
            </a:solidFill>
          </a:endParaRPr>
        </a:p>
      </dgm:t>
    </dgm:pt>
    <dgm:pt modelId="{7EB80DA3-D399-4BAB-A1D0-8B3EFBB3FE31}" type="pres">
      <dgm:prSet presAssocID="{E2CD0B51-8483-49E6-B7DF-CC3D2A82BCE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54B09BA-C2AB-4968-9505-A9B6365C5700}" type="pres">
      <dgm:prSet presAssocID="{0A477054-A864-4428-82CD-C0387B504D9F}" presName="centerShape" presStyleLbl="node0" presStyleIdx="0" presStyleCnt="1"/>
      <dgm:spPr/>
      <dgm:t>
        <a:bodyPr/>
        <a:lstStyle/>
        <a:p>
          <a:endParaRPr lang="en-GB"/>
        </a:p>
      </dgm:t>
    </dgm:pt>
    <dgm:pt modelId="{43FDD0DB-39C6-4E41-A691-BA1827D3C032}" type="pres">
      <dgm:prSet presAssocID="{EDB01D03-856F-4B2A-AACE-2FCC613C881A}" presName="parTrans" presStyleLbl="bgSibTrans2D1" presStyleIdx="0" presStyleCnt="7"/>
      <dgm:spPr/>
      <dgm:t>
        <a:bodyPr/>
        <a:lstStyle/>
        <a:p>
          <a:endParaRPr lang="en-GB"/>
        </a:p>
      </dgm:t>
    </dgm:pt>
    <dgm:pt modelId="{1E6E6610-608D-4C4A-9658-FD7B392AB3C9}" type="pres">
      <dgm:prSet presAssocID="{AABB29D0-C558-4887-AE73-9CD5A6DEDBF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E0BDCA-1662-49D9-868B-E55CD1D0C36E}" type="pres">
      <dgm:prSet presAssocID="{946B18A8-7783-47BD-A6D6-8CBA59175966}" presName="parTrans" presStyleLbl="bgSibTrans2D1" presStyleIdx="1" presStyleCnt="7"/>
      <dgm:spPr/>
      <dgm:t>
        <a:bodyPr/>
        <a:lstStyle/>
        <a:p>
          <a:endParaRPr lang="en-GB"/>
        </a:p>
      </dgm:t>
    </dgm:pt>
    <dgm:pt modelId="{B56B09EA-E373-4AE1-80F6-3665F0A1E4CF}" type="pres">
      <dgm:prSet presAssocID="{5CE571D7-8F73-41CF-BD7E-63E9FD9886E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E90E59-7565-4365-A944-FEC933F01857}" type="pres">
      <dgm:prSet presAssocID="{101DC27C-AB59-40A3-9251-06BC1661A3FA}" presName="parTrans" presStyleLbl="bgSibTrans2D1" presStyleIdx="2" presStyleCnt="7"/>
      <dgm:spPr/>
      <dgm:t>
        <a:bodyPr/>
        <a:lstStyle/>
        <a:p>
          <a:endParaRPr lang="en-GB"/>
        </a:p>
      </dgm:t>
    </dgm:pt>
    <dgm:pt modelId="{DA681028-EB97-4049-AC03-61B632F8B0C7}" type="pres">
      <dgm:prSet presAssocID="{77A63E11-5A6C-4302-944B-EBB10A95E8B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519C23-367A-4ECD-AB02-E341A27EAAA4}" type="pres">
      <dgm:prSet presAssocID="{E1636347-1AB5-44F1-8A77-F555C47BF188}" presName="parTrans" presStyleLbl="bgSibTrans2D1" presStyleIdx="3" presStyleCnt="7"/>
      <dgm:spPr/>
      <dgm:t>
        <a:bodyPr/>
        <a:lstStyle/>
        <a:p>
          <a:endParaRPr lang="en-GB"/>
        </a:p>
      </dgm:t>
    </dgm:pt>
    <dgm:pt modelId="{0347CF5C-A89A-40D5-AA0B-66FA87D892AC}" type="pres">
      <dgm:prSet presAssocID="{4B2D4712-010A-469F-9C00-6DC00AF9D6E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F09342-B8EB-458A-BA1A-72792D59AB3E}" type="pres">
      <dgm:prSet presAssocID="{966AF889-331E-4054-90C7-E82B9B86BD61}" presName="parTrans" presStyleLbl="bgSibTrans2D1" presStyleIdx="4" presStyleCnt="7"/>
      <dgm:spPr/>
      <dgm:t>
        <a:bodyPr/>
        <a:lstStyle/>
        <a:p>
          <a:endParaRPr lang="en-GB"/>
        </a:p>
      </dgm:t>
    </dgm:pt>
    <dgm:pt modelId="{440DE159-78E4-4209-9164-0C410B535E2E}" type="pres">
      <dgm:prSet presAssocID="{0DD6F19A-20D9-4488-9DA5-469637A4C8C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E210DE-812F-481C-AB1C-6F58410FE783}" type="pres">
      <dgm:prSet presAssocID="{9BD15FDE-7F75-4C3C-BA6A-0F94915783B5}" presName="parTrans" presStyleLbl="bgSibTrans2D1" presStyleIdx="5" presStyleCnt="7"/>
      <dgm:spPr/>
      <dgm:t>
        <a:bodyPr/>
        <a:lstStyle/>
        <a:p>
          <a:endParaRPr lang="en-GB"/>
        </a:p>
      </dgm:t>
    </dgm:pt>
    <dgm:pt modelId="{172714A5-C7E2-41F3-952C-E0A0098CB9EF}" type="pres">
      <dgm:prSet presAssocID="{076E3E90-70C6-4E2C-9EE9-326464F6E25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C3C0D9-DE6F-4402-B911-E71697946771}" type="pres">
      <dgm:prSet presAssocID="{07A622E8-9D12-4FC9-8915-608C4CE37C6E}" presName="parTrans" presStyleLbl="bgSibTrans2D1" presStyleIdx="6" presStyleCnt="7"/>
      <dgm:spPr/>
      <dgm:t>
        <a:bodyPr/>
        <a:lstStyle/>
        <a:p>
          <a:endParaRPr lang="en-GB"/>
        </a:p>
      </dgm:t>
    </dgm:pt>
    <dgm:pt modelId="{C691F404-C5EA-46F6-AFF2-E634AFBB3023}" type="pres">
      <dgm:prSet presAssocID="{B1851A72-559D-4351-8291-344BA591F4F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304FBF5-6F6D-447F-A4C5-19D4B315D472}" srcId="{0A477054-A864-4428-82CD-C0387B504D9F}" destId="{0DD6F19A-20D9-4488-9DA5-469637A4C8C4}" srcOrd="4" destOrd="0" parTransId="{966AF889-331E-4054-90C7-E82B9B86BD61}" sibTransId="{62065818-FC1B-490B-8926-923E3A36D6AD}"/>
    <dgm:cxn modelId="{1BD4E3D6-400B-4976-8A0F-5968C1F093C0}" srcId="{0A477054-A864-4428-82CD-C0387B504D9F}" destId="{4B2D4712-010A-469F-9C00-6DC00AF9D6E1}" srcOrd="3" destOrd="0" parTransId="{E1636347-1AB5-44F1-8A77-F555C47BF188}" sibTransId="{C1B7907C-5D7F-4AB1-8EA4-3B4564F7AB80}"/>
    <dgm:cxn modelId="{0DFDEFB3-1B43-4EDE-8009-B8498A69C8FD}" type="presOf" srcId="{0DD6F19A-20D9-4488-9DA5-469637A4C8C4}" destId="{440DE159-78E4-4209-9164-0C410B535E2E}" srcOrd="0" destOrd="0" presId="urn:microsoft.com/office/officeart/2005/8/layout/radial4"/>
    <dgm:cxn modelId="{7436F280-D8D4-4359-8BB4-E3E935F7BD00}" srcId="{0A477054-A864-4428-82CD-C0387B504D9F}" destId="{B1851A72-559D-4351-8291-344BA591F4F4}" srcOrd="6" destOrd="0" parTransId="{07A622E8-9D12-4FC9-8915-608C4CE37C6E}" sibTransId="{9C7A408E-BFE9-406D-9957-6B8CCB0521FE}"/>
    <dgm:cxn modelId="{CE743F9D-46A0-464D-9D31-ED11A12BF236}" srcId="{0A477054-A864-4428-82CD-C0387B504D9F}" destId="{5CE571D7-8F73-41CF-BD7E-63E9FD9886E8}" srcOrd="1" destOrd="0" parTransId="{946B18A8-7783-47BD-A6D6-8CBA59175966}" sibTransId="{E7301CA6-64C1-42A3-8C82-F2C871CFA32F}"/>
    <dgm:cxn modelId="{4AF77C20-48F1-435B-A834-2ADA83DF732E}" srcId="{0A477054-A864-4428-82CD-C0387B504D9F}" destId="{77A63E11-5A6C-4302-944B-EBB10A95E8BA}" srcOrd="2" destOrd="0" parTransId="{101DC27C-AB59-40A3-9251-06BC1661A3FA}" sibTransId="{D22D46B1-2F7A-4137-A049-341544879BE9}"/>
    <dgm:cxn modelId="{0331ED61-7AE9-41A2-98CD-6FBE88702FD8}" type="presOf" srcId="{EDB01D03-856F-4B2A-AACE-2FCC613C881A}" destId="{43FDD0DB-39C6-4E41-A691-BA1827D3C032}" srcOrd="0" destOrd="0" presId="urn:microsoft.com/office/officeart/2005/8/layout/radial4"/>
    <dgm:cxn modelId="{DBC973F4-2643-4006-A5AD-58A9D9D9DB64}" type="presOf" srcId="{77A63E11-5A6C-4302-944B-EBB10A95E8BA}" destId="{DA681028-EB97-4049-AC03-61B632F8B0C7}" srcOrd="0" destOrd="0" presId="urn:microsoft.com/office/officeart/2005/8/layout/radial4"/>
    <dgm:cxn modelId="{EF008656-9774-40F9-B6D4-5F685B27D351}" type="presOf" srcId="{AABB29D0-C558-4887-AE73-9CD5A6DEDBF1}" destId="{1E6E6610-608D-4C4A-9658-FD7B392AB3C9}" srcOrd="0" destOrd="0" presId="urn:microsoft.com/office/officeart/2005/8/layout/radial4"/>
    <dgm:cxn modelId="{F83F9268-FB31-4A34-A3E9-E6CA26F6BCC2}" srcId="{0A477054-A864-4428-82CD-C0387B504D9F}" destId="{AABB29D0-C558-4887-AE73-9CD5A6DEDBF1}" srcOrd="0" destOrd="0" parTransId="{EDB01D03-856F-4B2A-AACE-2FCC613C881A}" sibTransId="{93CF7E5D-16A6-42E1-99FE-8603D8AC8ECA}"/>
    <dgm:cxn modelId="{628DE6E0-3BAF-4075-A24E-119C72246C6C}" type="presOf" srcId="{E2CD0B51-8483-49E6-B7DF-CC3D2A82BCE0}" destId="{7EB80DA3-D399-4BAB-A1D0-8B3EFBB3FE31}" srcOrd="0" destOrd="0" presId="urn:microsoft.com/office/officeart/2005/8/layout/radial4"/>
    <dgm:cxn modelId="{F40B4887-4D8A-4FC0-85CC-57C816F99079}" type="presOf" srcId="{101DC27C-AB59-40A3-9251-06BC1661A3FA}" destId="{E8E90E59-7565-4365-A944-FEC933F01857}" srcOrd="0" destOrd="0" presId="urn:microsoft.com/office/officeart/2005/8/layout/radial4"/>
    <dgm:cxn modelId="{B4091FF2-59DF-4C50-AF05-17CCF9FA5ADD}" srcId="{E2CD0B51-8483-49E6-B7DF-CC3D2A82BCE0}" destId="{0A477054-A864-4428-82CD-C0387B504D9F}" srcOrd="0" destOrd="0" parTransId="{CAE88971-7B58-4613-9B5D-2B25E10B8379}" sibTransId="{861E6A68-B18A-4397-8D44-E0A88F1879D8}"/>
    <dgm:cxn modelId="{EF649F88-1C17-4546-B33F-1633FB17E99F}" type="presOf" srcId="{9BD15FDE-7F75-4C3C-BA6A-0F94915783B5}" destId="{D8E210DE-812F-481C-AB1C-6F58410FE783}" srcOrd="0" destOrd="0" presId="urn:microsoft.com/office/officeart/2005/8/layout/radial4"/>
    <dgm:cxn modelId="{2E638F46-D1C4-4FD7-A007-BB68C8153CA3}" type="presOf" srcId="{4B2D4712-010A-469F-9C00-6DC00AF9D6E1}" destId="{0347CF5C-A89A-40D5-AA0B-66FA87D892AC}" srcOrd="0" destOrd="0" presId="urn:microsoft.com/office/officeart/2005/8/layout/radial4"/>
    <dgm:cxn modelId="{57DEAF90-D5DF-4BD6-98C1-D0DBF403DBE5}" type="presOf" srcId="{0A477054-A864-4428-82CD-C0387B504D9F}" destId="{F54B09BA-C2AB-4968-9505-A9B6365C5700}" srcOrd="0" destOrd="0" presId="urn:microsoft.com/office/officeart/2005/8/layout/radial4"/>
    <dgm:cxn modelId="{E4BCD23C-3F9E-4947-AC80-F8DDCAB13431}" type="presOf" srcId="{946B18A8-7783-47BD-A6D6-8CBA59175966}" destId="{22E0BDCA-1662-49D9-868B-E55CD1D0C36E}" srcOrd="0" destOrd="0" presId="urn:microsoft.com/office/officeart/2005/8/layout/radial4"/>
    <dgm:cxn modelId="{88D9335F-1341-4CA8-8F69-104E64B44BDA}" type="presOf" srcId="{07A622E8-9D12-4FC9-8915-608C4CE37C6E}" destId="{A8C3C0D9-DE6F-4402-B911-E71697946771}" srcOrd="0" destOrd="0" presId="urn:microsoft.com/office/officeart/2005/8/layout/radial4"/>
    <dgm:cxn modelId="{0D35764A-417E-4321-9911-840E5E3DAAB5}" type="presOf" srcId="{076E3E90-70C6-4E2C-9EE9-326464F6E250}" destId="{172714A5-C7E2-41F3-952C-E0A0098CB9EF}" srcOrd="0" destOrd="0" presId="urn:microsoft.com/office/officeart/2005/8/layout/radial4"/>
    <dgm:cxn modelId="{E5CC874A-4021-478D-BA7A-E139E5E916E3}" type="presOf" srcId="{5CE571D7-8F73-41CF-BD7E-63E9FD9886E8}" destId="{B56B09EA-E373-4AE1-80F6-3665F0A1E4CF}" srcOrd="0" destOrd="0" presId="urn:microsoft.com/office/officeart/2005/8/layout/radial4"/>
    <dgm:cxn modelId="{F4B244FC-40A5-4AB4-B22B-3D4D872CC38E}" type="presOf" srcId="{E1636347-1AB5-44F1-8A77-F555C47BF188}" destId="{E5519C23-367A-4ECD-AB02-E341A27EAAA4}" srcOrd="0" destOrd="0" presId="urn:microsoft.com/office/officeart/2005/8/layout/radial4"/>
    <dgm:cxn modelId="{BB9814EA-37D8-4385-BFC2-BA129D44D825}" type="presOf" srcId="{B1851A72-559D-4351-8291-344BA591F4F4}" destId="{C691F404-C5EA-46F6-AFF2-E634AFBB3023}" srcOrd="0" destOrd="0" presId="urn:microsoft.com/office/officeart/2005/8/layout/radial4"/>
    <dgm:cxn modelId="{1237BE29-F2EF-474A-A044-979ECB9ED2C0}" srcId="{0A477054-A864-4428-82CD-C0387B504D9F}" destId="{076E3E90-70C6-4E2C-9EE9-326464F6E250}" srcOrd="5" destOrd="0" parTransId="{9BD15FDE-7F75-4C3C-BA6A-0F94915783B5}" sibTransId="{B3FB3A0C-CAFA-4AAE-B109-98E1FED6DB57}"/>
    <dgm:cxn modelId="{12D6F5A4-B6AF-47D3-9992-C57F678E39E2}" type="presOf" srcId="{966AF889-331E-4054-90C7-E82B9B86BD61}" destId="{05F09342-B8EB-458A-BA1A-72792D59AB3E}" srcOrd="0" destOrd="0" presId="urn:microsoft.com/office/officeart/2005/8/layout/radial4"/>
    <dgm:cxn modelId="{1A10AB71-3F62-492D-B8F7-CF8889D19488}" type="presParOf" srcId="{7EB80DA3-D399-4BAB-A1D0-8B3EFBB3FE31}" destId="{F54B09BA-C2AB-4968-9505-A9B6365C5700}" srcOrd="0" destOrd="0" presId="urn:microsoft.com/office/officeart/2005/8/layout/radial4"/>
    <dgm:cxn modelId="{C6328038-1B43-4A6D-87A3-145CAAE82363}" type="presParOf" srcId="{7EB80DA3-D399-4BAB-A1D0-8B3EFBB3FE31}" destId="{43FDD0DB-39C6-4E41-A691-BA1827D3C032}" srcOrd="1" destOrd="0" presId="urn:microsoft.com/office/officeart/2005/8/layout/radial4"/>
    <dgm:cxn modelId="{A559D292-09AC-4250-A1F7-8B7012120403}" type="presParOf" srcId="{7EB80DA3-D399-4BAB-A1D0-8B3EFBB3FE31}" destId="{1E6E6610-608D-4C4A-9658-FD7B392AB3C9}" srcOrd="2" destOrd="0" presId="urn:microsoft.com/office/officeart/2005/8/layout/radial4"/>
    <dgm:cxn modelId="{7973A791-EACB-4FD7-A96C-87BE5E4515D3}" type="presParOf" srcId="{7EB80DA3-D399-4BAB-A1D0-8B3EFBB3FE31}" destId="{22E0BDCA-1662-49D9-868B-E55CD1D0C36E}" srcOrd="3" destOrd="0" presId="urn:microsoft.com/office/officeart/2005/8/layout/radial4"/>
    <dgm:cxn modelId="{2DD23AB3-6E2A-4762-A00E-D7A392A39776}" type="presParOf" srcId="{7EB80DA3-D399-4BAB-A1D0-8B3EFBB3FE31}" destId="{B56B09EA-E373-4AE1-80F6-3665F0A1E4CF}" srcOrd="4" destOrd="0" presId="urn:microsoft.com/office/officeart/2005/8/layout/radial4"/>
    <dgm:cxn modelId="{6799BDCD-8AB2-42EF-B5C8-54C8B705F269}" type="presParOf" srcId="{7EB80DA3-D399-4BAB-A1D0-8B3EFBB3FE31}" destId="{E8E90E59-7565-4365-A944-FEC933F01857}" srcOrd="5" destOrd="0" presId="urn:microsoft.com/office/officeart/2005/8/layout/radial4"/>
    <dgm:cxn modelId="{FA349994-7AFA-4522-8A4C-D63D46F5A13A}" type="presParOf" srcId="{7EB80DA3-D399-4BAB-A1D0-8B3EFBB3FE31}" destId="{DA681028-EB97-4049-AC03-61B632F8B0C7}" srcOrd="6" destOrd="0" presId="urn:microsoft.com/office/officeart/2005/8/layout/radial4"/>
    <dgm:cxn modelId="{51DFEBFD-436E-47CF-9165-899378B90068}" type="presParOf" srcId="{7EB80DA3-D399-4BAB-A1D0-8B3EFBB3FE31}" destId="{E5519C23-367A-4ECD-AB02-E341A27EAAA4}" srcOrd="7" destOrd="0" presId="urn:microsoft.com/office/officeart/2005/8/layout/radial4"/>
    <dgm:cxn modelId="{81011DCB-DF8A-4B7A-AD97-ABBAEC356138}" type="presParOf" srcId="{7EB80DA3-D399-4BAB-A1D0-8B3EFBB3FE31}" destId="{0347CF5C-A89A-40D5-AA0B-66FA87D892AC}" srcOrd="8" destOrd="0" presId="urn:microsoft.com/office/officeart/2005/8/layout/radial4"/>
    <dgm:cxn modelId="{138C2BF4-E441-4601-BF9F-B9C18AD46392}" type="presParOf" srcId="{7EB80DA3-D399-4BAB-A1D0-8B3EFBB3FE31}" destId="{05F09342-B8EB-458A-BA1A-72792D59AB3E}" srcOrd="9" destOrd="0" presId="urn:microsoft.com/office/officeart/2005/8/layout/radial4"/>
    <dgm:cxn modelId="{DE7625CA-8C9D-48C5-9EDC-D01D25550E81}" type="presParOf" srcId="{7EB80DA3-D399-4BAB-A1D0-8B3EFBB3FE31}" destId="{440DE159-78E4-4209-9164-0C410B535E2E}" srcOrd="10" destOrd="0" presId="urn:microsoft.com/office/officeart/2005/8/layout/radial4"/>
    <dgm:cxn modelId="{F1BB45C6-E145-4780-8411-B836F6097F54}" type="presParOf" srcId="{7EB80DA3-D399-4BAB-A1D0-8B3EFBB3FE31}" destId="{D8E210DE-812F-481C-AB1C-6F58410FE783}" srcOrd="11" destOrd="0" presId="urn:microsoft.com/office/officeart/2005/8/layout/radial4"/>
    <dgm:cxn modelId="{33A3A305-0372-4834-8106-8D4569FC3A17}" type="presParOf" srcId="{7EB80DA3-D399-4BAB-A1D0-8B3EFBB3FE31}" destId="{172714A5-C7E2-41F3-952C-E0A0098CB9EF}" srcOrd="12" destOrd="0" presId="urn:microsoft.com/office/officeart/2005/8/layout/radial4"/>
    <dgm:cxn modelId="{EF91E306-B05C-43F7-AA6A-65311107FC48}" type="presParOf" srcId="{7EB80DA3-D399-4BAB-A1D0-8B3EFBB3FE31}" destId="{A8C3C0D9-DE6F-4402-B911-E71697946771}" srcOrd="13" destOrd="0" presId="urn:microsoft.com/office/officeart/2005/8/layout/radial4"/>
    <dgm:cxn modelId="{F68E3526-7CAE-4EDA-9250-D67D29C4C526}" type="presParOf" srcId="{7EB80DA3-D399-4BAB-A1D0-8B3EFBB3FE31}" destId="{C691F404-C5EA-46F6-AFF2-E634AFBB3023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3EF9C-EB19-4681-A20C-F929B548EAC1}">
      <dsp:nvSpPr>
        <dsp:cNvPr id="0" name=""/>
        <dsp:cNvSpPr/>
      </dsp:nvSpPr>
      <dsp:spPr>
        <a:xfrm>
          <a:off x="510301" y="0"/>
          <a:ext cx="5783421" cy="475138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54A2A-F0BA-4F55-AA31-3E82197E8649}">
      <dsp:nvSpPr>
        <dsp:cNvPr id="0" name=""/>
        <dsp:cNvSpPr/>
      </dsp:nvSpPr>
      <dsp:spPr>
        <a:xfrm>
          <a:off x="7309" y="1425416"/>
          <a:ext cx="2190045" cy="1900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Identify fish barrier</a:t>
          </a:r>
          <a:endParaRPr lang="en-GB" sz="3500" kern="1200" dirty="0"/>
        </a:p>
      </dsp:txBody>
      <dsp:txXfrm>
        <a:off x="100086" y="1518193"/>
        <a:ext cx="2004491" cy="1715000"/>
      </dsp:txXfrm>
    </dsp:sp>
    <dsp:sp modelId="{F0C42D99-E81A-4FBD-9749-33D6AB0E54FD}">
      <dsp:nvSpPr>
        <dsp:cNvPr id="0" name=""/>
        <dsp:cNvSpPr/>
      </dsp:nvSpPr>
      <dsp:spPr>
        <a:xfrm>
          <a:off x="2306989" y="1425416"/>
          <a:ext cx="2190045" cy="1900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Prioritise for action</a:t>
          </a:r>
          <a:endParaRPr lang="en-GB" sz="3500" kern="1200" dirty="0"/>
        </a:p>
      </dsp:txBody>
      <dsp:txXfrm>
        <a:off x="2399766" y="1518193"/>
        <a:ext cx="2004491" cy="1715000"/>
      </dsp:txXfrm>
    </dsp:sp>
    <dsp:sp modelId="{D107E790-004C-4CF6-AD75-50BF2325DE62}">
      <dsp:nvSpPr>
        <dsp:cNvPr id="0" name=""/>
        <dsp:cNvSpPr/>
      </dsp:nvSpPr>
      <dsp:spPr>
        <a:xfrm>
          <a:off x="4606670" y="1425416"/>
          <a:ext cx="2190045" cy="1900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Scope </a:t>
          </a:r>
          <a:endParaRPr lang="en-GB" sz="3500" kern="1200" dirty="0"/>
        </a:p>
      </dsp:txBody>
      <dsp:txXfrm>
        <a:off x="4699447" y="1518193"/>
        <a:ext cx="2004491" cy="171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EDDC7-181F-4074-B4AB-573BB1F42726}">
      <dsp:nvSpPr>
        <dsp:cNvPr id="0" name=""/>
        <dsp:cNvSpPr/>
      </dsp:nvSpPr>
      <dsp:spPr>
        <a:xfrm>
          <a:off x="510301" y="0"/>
          <a:ext cx="5783421" cy="475138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47E8F7-96CA-416F-A417-2CAD9C0B8A1D}">
      <dsp:nvSpPr>
        <dsp:cNvPr id="0" name=""/>
        <dsp:cNvSpPr/>
      </dsp:nvSpPr>
      <dsp:spPr>
        <a:xfrm>
          <a:off x="7309" y="1425416"/>
          <a:ext cx="2190045" cy="1900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Agree if impassable, feasible and proportionate</a:t>
          </a:r>
          <a:endParaRPr lang="en-GB" sz="2400" kern="1200" dirty="0"/>
        </a:p>
      </dsp:txBody>
      <dsp:txXfrm>
        <a:off x="100086" y="1518193"/>
        <a:ext cx="2004491" cy="1715000"/>
      </dsp:txXfrm>
    </dsp:sp>
    <dsp:sp modelId="{4CB13984-68EC-4223-A7D9-21ED6F2BB43C}">
      <dsp:nvSpPr>
        <dsp:cNvPr id="0" name=""/>
        <dsp:cNvSpPr/>
      </dsp:nvSpPr>
      <dsp:spPr>
        <a:xfrm>
          <a:off x="2306989" y="1425416"/>
          <a:ext cx="2190045" cy="1900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Design and build</a:t>
          </a:r>
          <a:endParaRPr lang="en-GB" sz="2400" kern="1200" dirty="0"/>
        </a:p>
      </dsp:txBody>
      <dsp:txXfrm>
        <a:off x="2399766" y="1518193"/>
        <a:ext cx="2004491" cy="1715000"/>
      </dsp:txXfrm>
    </dsp:sp>
    <dsp:sp modelId="{6AD691E2-14A1-4BCB-BB83-B4DC9855FB14}">
      <dsp:nvSpPr>
        <dsp:cNvPr id="0" name=""/>
        <dsp:cNvSpPr/>
      </dsp:nvSpPr>
      <dsp:spPr>
        <a:xfrm>
          <a:off x="4606670" y="1425416"/>
          <a:ext cx="2190045" cy="1900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Monitor and reclassify</a:t>
          </a:r>
          <a:endParaRPr lang="en-GB" sz="2400" kern="1200" dirty="0"/>
        </a:p>
      </dsp:txBody>
      <dsp:txXfrm>
        <a:off x="4699447" y="1518193"/>
        <a:ext cx="2004491" cy="1715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B09BA-C2AB-4968-9505-A9B6365C5700}">
      <dsp:nvSpPr>
        <dsp:cNvPr id="0" name=""/>
        <dsp:cNvSpPr/>
      </dsp:nvSpPr>
      <dsp:spPr>
        <a:xfrm>
          <a:off x="3184017" y="3396416"/>
          <a:ext cx="2098425" cy="2098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000099"/>
              </a:solidFill>
            </a:rPr>
            <a:t>Other assessment</a:t>
          </a:r>
          <a:endParaRPr lang="en-GB" sz="2000" b="1" kern="1200" dirty="0">
            <a:solidFill>
              <a:srgbClr val="000099"/>
            </a:solidFill>
          </a:endParaRPr>
        </a:p>
      </dsp:txBody>
      <dsp:txXfrm>
        <a:off x="3491324" y="3703723"/>
        <a:ext cx="1483811" cy="1483811"/>
      </dsp:txXfrm>
    </dsp:sp>
    <dsp:sp modelId="{43FDD0DB-39C6-4E41-A691-BA1827D3C032}">
      <dsp:nvSpPr>
        <dsp:cNvPr id="0" name=""/>
        <dsp:cNvSpPr/>
      </dsp:nvSpPr>
      <dsp:spPr>
        <a:xfrm rot="10800000">
          <a:off x="736755" y="4146603"/>
          <a:ext cx="2312663" cy="59805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E6610-608D-4C4A-9658-FD7B392AB3C9}">
      <dsp:nvSpPr>
        <dsp:cNvPr id="0" name=""/>
        <dsp:cNvSpPr/>
      </dsp:nvSpPr>
      <dsp:spPr>
        <a:xfrm>
          <a:off x="2306" y="3858070"/>
          <a:ext cx="1468897" cy="1175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000099"/>
              </a:solidFill>
            </a:rPr>
            <a:t>Flooding </a:t>
          </a:r>
          <a:endParaRPr lang="en-GB" sz="1600" b="1" kern="1200" dirty="0">
            <a:solidFill>
              <a:srgbClr val="000099"/>
            </a:solidFill>
          </a:endParaRPr>
        </a:p>
      </dsp:txBody>
      <dsp:txXfrm>
        <a:off x="36724" y="3892488"/>
        <a:ext cx="1400061" cy="1106282"/>
      </dsp:txXfrm>
    </dsp:sp>
    <dsp:sp modelId="{22E0BDCA-1662-49D9-868B-E55CD1D0C36E}">
      <dsp:nvSpPr>
        <dsp:cNvPr id="0" name=""/>
        <dsp:cNvSpPr/>
      </dsp:nvSpPr>
      <dsp:spPr>
        <a:xfrm rot="12600000">
          <a:off x="1050275" y="2976531"/>
          <a:ext cx="2312663" cy="59805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B09EA-E373-4AE1-80F6-3665F0A1E4CF}">
      <dsp:nvSpPr>
        <dsp:cNvPr id="0" name=""/>
        <dsp:cNvSpPr/>
      </dsp:nvSpPr>
      <dsp:spPr>
        <a:xfrm>
          <a:off x="470745" y="2109832"/>
          <a:ext cx="1468897" cy="1175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000099"/>
              </a:solidFill>
            </a:rPr>
            <a:t>Conservation area</a:t>
          </a:r>
          <a:endParaRPr lang="en-GB" sz="1600" b="1" kern="1200" dirty="0">
            <a:solidFill>
              <a:srgbClr val="000099"/>
            </a:solidFill>
          </a:endParaRPr>
        </a:p>
      </dsp:txBody>
      <dsp:txXfrm>
        <a:off x="505163" y="2144250"/>
        <a:ext cx="1400061" cy="1106282"/>
      </dsp:txXfrm>
    </dsp:sp>
    <dsp:sp modelId="{E8E90E59-7565-4365-A944-FEC933F01857}">
      <dsp:nvSpPr>
        <dsp:cNvPr id="0" name=""/>
        <dsp:cNvSpPr/>
      </dsp:nvSpPr>
      <dsp:spPr>
        <a:xfrm rot="14400000">
          <a:off x="1906827" y="2119979"/>
          <a:ext cx="2312663" cy="59805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81028-EB97-4049-AC03-61B632F8B0C7}">
      <dsp:nvSpPr>
        <dsp:cNvPr id="0" name=""/>
        <dsp:cNvSpPr/>
      </dsp:nvSpPr>
      <dsp:spPr>
        <a:xfrm>
          <a:off x="1750543" y="830033"/>
          <a:ext cx="1468897" cy="1175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000099"/>
              </a:solidFill>
            </a:rPr>
            <a:t>Ownership</a:t>
          </a:r>
          <a:endParaRPr lang="en-GB" sz="1600" b="1" kern="1200" dirty="0">
            <a:solidFill>
              <a:srgbClr val="000099"/>
            </a:solidFill>
          </a:endParaRPr>
        </a:p>
      </dsp:txBody>
      <dsp:txXfrm>
        <a:off x="1784961" y="864451"/>
        <a:ext cx="1400061" cy="1106282"/>
      </dsp:txXfrm>
    </dsp:sp>
    <dsp:sp modelId="{E5519C23-367A-4ECD-AB02-E341A27EAAA4}">
      <dsp:nvSpPr>
        <dsp:cNvPr id="0" name=""/>
        <dsp:cNvSpPr/>
      </dsp:nvSpPr>
      <dsp:spPr>
        <a:xfrm rot="16200000">
          <a:off x="3076898" y="1806459"/>
          <a:ext cx="2312663" cy="59805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7CF5C-A89A-40D5-AA0B-66FA87D892AC}">
      <dsp:nvSpPr>
        <dsp:cNvPr id="0" name=""/>
        <dsp:cNvSpPr/>
      </dsp:nvSpPr>
      <dsp:spPr>
        <a:xfrm>
          <a:off x="3498781" y="361594"/>
          <a:ext cx="1468897" cy="1175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000099"/>
              </a:solidFill>
            </a:rPr>
            <a:t>Costs </a:t>
          </a:r>
          <a:r>
            <a:rPr lang="en-GB" sz="1600" b="1" kern="1200" smtClean="0">
              <a:solidFill>
                <a:srgbClr val="000099"/>
              </a:solidFill>
            </a:rPr>
            <a:t>&amp; benefits</a:t>
          </a:r>
          <a:endParaRPr lang="en-GB" sz="1600" b="1" kern="1200" dirty="0" smtClean="0">
            <a:solidFill>
              <a:srgbClr val="000099"/>
            </a:solidFill>
          </a:endParaRPr>
        </a:p>
      </dsp:txBody>
      <dsp:txXfrm>
        <a:off x="3533199" y="396012"/>
        <a:ext cx="1400061" cy="1106282"/>
      </dsp:txXfrm>
    </dsp:sp>
    <dsp:sp modelId="{05F09342-B8EB-458A-BA1A-72792D59AB3E}">
      <dsp:nvSpPr>
        <dsp:cNvPr id="0" name=""/>
        <dsp:cNvSpPr/>
      </dsp:nvSpPr>
      <dsp:spPr>
        <a:xfrm rot="18000000">
          <a:off x="4246970" y="2119979"/>
          <a:ext cx="2312663" cy="59805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DE159-78E4-4209-9164-0C410B535E2E}">
      <dsp:nvSpPr>
        <dsp:cNvPr id="0" name=""/>
        <dsp:cNvSpPr/>
      </dsp:nvSpPr>
      <dsp:spPr>
        <a:xfrm>
          <a:off x="5247019" y="830033"/>
          <a:ext cx="1468897" cy="1175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000099"/>
              </a:solidFill>
            </a:rPr>
            <a:t>External engagement</a:t>
          </a:r>
          <a:endParaRPr lang="en-GB" sz="1600" b="1" kern="1200" dirty="0">
            <a:solidFill>
              <a:srgbClr val="000099"/>
            </a:solidFill>
          </a:endParaRPr>
        </a:p>
      </dsp:txBody>
      <dsp:txXfrm>
        <a:off x="5281437" y="864451"/>
        <a:ext cx="1400061" cy="1106282"/>
      </dsp:txXfrm>
    </dsp:sp>
    <dsp:sp modelId="{D8E210DE-812F-481C-AB1C-6F58410FE783}">
      <dsp:nvSpPr>
        <dsp:cNvPr id="0" name=""/>
        <dsp:cNvSpPr/>
      </dsp:nvSpPr>
      <dsp:spPr>
        <a:xfrm rot="19800000">
          <a:off x="5103522" y="2976531"/>
          <a:ext cx="2312663" cy="59805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714A5-C7E2-41F3-952C-E0A0098CB9EF}">
      <dsp:nvSpPr>
        <dsp:cNvPr id="0" name=""/>
        <dsp:cNvSpPr/>
      </dsp:nvSpPr>
      <dsp:spPr>
        <a:xfrm>
          <a:off x="6526817" y="2109832"/>
          <a:ext cx="1468897" cy="1175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000099"/>
              </a:solidFill>
            </a:rPr>
            <a:t>Access</a:t>
          </a:r>
          <a:endParaRPr lang="en-GB" sz="1600" b="1" kern="1200" dirty="0">
            <a:solidFill>
              <a:srgbClr val="000099"/>
            </a:solidFill>
          </a:endParaRPr>
        </a:p>
      </dsp:txBody>
      <dsp:txXfrm>
        <a:off x="6561235" y="2144250"/>
        <a:ext cx="1400061" cy="1106282"/>
      </dsp:txXfrm>
    </dsp:sp>
    <dsp:sp modelId="{A8C3C0D9-DE6F-4402-B911-E71697946771}">
      <dsp:nvSpPr>
        <dsp:cNvPr id="0" name=""/>
        <dsp:cNvSpPr/>
      </dsp:nvSpPr>
      <dsp:spPr>
        <a:xfrm>
          <a:off x="5417042" y="4146603"/>
          <a:ext cx="2312663" cy="59805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1F404-C5EA-46F6-AFF2-E634AFBB3023}">
      <dsp:nvSpPr>
        <dsp:cNvPr id="0" name=""/>
        <dsp:cNvSpPr/>
      </dsp:nvSpPr>
      <dsp:spPr>
        <a:xfrm>
          <a:off x="6995256" y="3858070"/>
          <a:ext cx="1468897" cy="1175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000099"/>
              </a:solidFill>
            </a:rPr>
            <a:t>Services</a:t>
          </a:r>
          <a:endParaRPr lang="en-GB" sz="1600" b="1" kern="1200" dirty="0">
            <a:solidFill>
              <a:srgbClr val="000099"/>
            </a:solidFill>
          </a:endParaRPr>
        </a:p>
      </dsp:txBody>
      <dsp:txXfrm>
        <a:off x="7029674" y="3892488"/>
        <a:ext cx="1400061" cy="1106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D5D1C-8190-421C-9B1D-753E5D9A75D5}" type="datetimeFigureOut">
              <a:rPr lang="en-GB" smtClean="0"/>
              <a:t>06/06/2017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A8A30-85C8-47AD-A294-238731D27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400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History, ownership and current use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Engagement with interested parties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Environmental impact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Logistics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Costs and benefits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061DC-6877-4082-B3FC-B62D849E9A84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6762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A8A30-85C8-47AD-A294-238731D27A6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863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33860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56641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1363" y="363538"/>
            <a:ext cx="1700212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5963" y="363538"/>
            <a:ext cx="49530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82384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550" y="363538"/>
            <a:ext cx="6804025" cy="965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985963" y="1509713"/>
            <a:ext cx="6804025" cy="4751387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45261016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9741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76017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5963" y="1509713"/>
            <a:ext cx="3325812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75" y="1509713"/>
            <a:ext cx="3325813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56802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10364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06211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35481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33858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59464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7550" y="363538"/>
            <a:ext cx="680402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5963" y="1509713"/>
            <a:ext cx="680402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517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8069" r="945"/>
          <a:stretch>
            <a:fillRect/>
          </a:stretch>
        </p:blipFill>
        <p:spPr bwMode="auto">
          <a:xfrm>
            <a:off x="0" y="3948113"/>
            <a:ext cx="9144000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47664" y="3399582"/>
            <a:ext cx="7053262" cy="575469"/>
          </a:xfrm>
        </p:spPr>
        <p:txBody>
          <a:bodyPr/>
          <a:lstStyle/>
          <a:p>
            <a:pPr eaLnBrk="1" hangingPunct="1"/>
            <a:r>
              <a:rPr lang="en-GB" sz="2400" b="0" i="1" dirty="0" smtClean="0">
                <a:solidFill>
                  <a:srgbClr val="336699"/>
                </a:solidFill>
              </a:rPr>
              <a:t>June 2017</a:t>
            </a:r>
            <a:br>
              <a:rPr lang="en-GB" sz="2400" b="0" i="1" dirty="0" smtClean="0">
                <a:solidFill>
                  <a:srgbClr val="336699"/>
                </a:solidFill>
              </a:rPr>
            </a:br>
            <a:r>
              <a:rPr lang="en-GB" sz="2800" b="0" i="1" dirty="0" smtClean="0">
                <a:solidFill>
                  <a:srgbClr val="336699"/>
                </a:solidFill>
              </a:rPr>
              <a:t/>
            </a:r>
            <a:br>
              <a:rPr lang="en-GB" sz="2800" b="0" i="1" dirty="0" smtClean="0">
                <a:solidFill>
                  <a:srgbClr val="336699"/>
                </a:solidFill>
              </a:rPr>
            </a:br>
            <a:endParaRPr lang="en-GB" sz="2000" b="0" i="1" dirty="0" smtClean="0">
              <a:solidFill>
                <a:srgbClr val="336699"/>
              </a:solidFill>
            </a:endParaRPr>
          </a:p>
        </p:txBody>
      </p:sp>
      <p:sp>
        <p:nvSpPr>
          <p:cNvPr id="27651" name="AutoShape 6" descr="image001"/>
          <p:cNvSpPr>
            <a:spLocks noChangeAspect="1" noChangeArrowheads="1"/>
          </p:cNvSpPr>
          <p:nvPr/>
        </p:nvSpPr>
        <p:spPr bwMode="auto">
          <a:xfrm>
            <a:off x="1258888" y="1268413"/>
            <a:ext cx="612457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2063883" y="1560694"/>
            <a:ext cx="669766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b="1" dirty="0" smtClean="0">
              <a:solidFill>
                <a:srgbClr val="347095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b="1" dirty="0">
              <a:solidFill>
                <a:srgbClr val="347095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347095"/>
                </a:solidFill>
              </a:rPr>
              <a:t>Addressing fish barriers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800" b="1" dirty="0" smtClean="0">
              <a:solidFill>
                <a:srgbClr val="347095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i="1" dirty="0" smtClean="0">
                <a:solidFill>
                  <a:srgbClr val="347095"/>
                </a:solidFill>
              </a:rPr>
              <a:t>Eilidh Johnston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i="1" dirty="0" smtClean="0">
                <a:solidFill>
                  <a:srgbClr val="347095"/>
                </a:solidFill>
              </a:rPr>
              <a:t>RBMP coordinator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b="1" dirty="0" smtClean="0">
              <a:solidFill>
                <a:srgbClr val="347095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347095"/>
                </a:solidFill>
              </a:rPr>
              <a:t/>
            </a:r>
            <a:br>
              <a:rPr lang="en-GB" sz="2800" b="1" dirty="0">
                <a:solidFill>
                  <a:srgbClr val="347095"/>
                </a:solidFill>
              </a:rPr>
            </a:br>
            <a:endParaRPr lang="en-GB" sz="2800" b="1" i="1" dirty="0">
              <a:solidFill>
                <a:srgbClr val="3470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32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Initial process on fish barriers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255007"/>
              </p:ext>
            </p:extLst>
          </p:nvPr>
        </p:nvGraphicFramePr>
        <p:xfrm>
          <a:off x="1985963" y="1509713"/>
          <a:ext cx="6804025" cy="475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623789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219985"/>
              </p:ext>
            </p:extLst>
          </p:nvPr>
        </p:nvGraphicFramePr>
        <p:xfrm>
          <a:off x="1985963" y="1509713"/>
          <a:ext cx="6804025" cy="475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672628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Scoping a barrier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0999" y="1549400"/>
            <a:ext cx="8638645" cy="4859238"/>
          </a:xfrm>
        </p:spPr>
      </p:pic>
    </p:spTree>
    <p:extLst>
      <p:ext uri="{BB962C8B-B14F-4D97-AF65-F5344CB8AC3E}">
        <p14:creationId xmlns:p14="http://schemas.microsoft.com/office/powerpoint/2010/main" val="2358917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assessment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833457"/>
              </p:ext>
            </p:extLst>
          </p:nvPr>
        </p:nvGraphicFramePr>
        <p:xfrm>
          <a:off x="323528" y="836712"/>
          <a:ext cx="8466461" cy="5856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2651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Options development, design and build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Options development and design can be in-house or by consultants.</a:t>
            </a:r>
          </a:p>
          <a:p>
            <a:r>
              <a:rPr lang="en-GB" dirty="0" smtClean="0"/>
              <a:t>Should consider impacts on fish </a:t>
            </a:r>
            <a:r>
              <a:rPr lang="en-GB" dirty="0" err="1" smtClean="0"/>
              <a:t>passability</a:t>
            </a:r>
            <a:r>
              <a:rPr lang="en-GB" dirty="0" smtClean="0"/>
              <a:t>, flows and sediment.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549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EPA_presentation template[1]">
  <a:themeElements>
    <a:clrScheme name="SEPA_presentation template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PA_presentation template[1]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PA_presentation template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PA_presentation template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PA_presentation template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PA_presentation template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PA_presentation template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PA_presentation template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PA_presentation template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PA_presentation template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PA_presentation template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PA_presentation template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PA_presentation template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PA_presentation template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2895</TotalTime>
  <Words>98</Words>
  <Application>Microsoft Office PowerPoint</Application>
  <PresentationFormat>On-screen Show (4:3)</PresentationFormat>
  <Paragraphs>38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SEPA_presentation template[1]</vt:lpstr>
      <vt:lpstr>June 2017  </vt:lpstr>
      <vt:lpstr>Initial process on fish barriers</vt:lpstr>
      <vt:lpstr>PowerPoint Presentation</vt:lpstr>
      <vt:lpstr>Scoping a barrier</vt:lpstr>
      <vt:lpstr>Other assessment </vt:lpstr>
      <vt:lpstr>Options development, design and build</vt:lpstr>
    </vt:vector>
  </TitlesOfParts>
  <Company>SEPA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Pollard, Peter</dc:creator>
  <cp:lastModifiedBy>Davies, Jenny</cp:lastModifiedBy>
  <cp:revision>119</cp:revision>
  <cp:lastPrinted>2015-10-14T10:05:03Z</cp:lastPrinted>
  <dcterms:created xsi:type="dcterms:W3CDTF">2014-08-27T07:02:09Z</dcterms:created>
  <dcterms:modified xsi:type="dcterms:W3CDTF">2017-06-06T15:22:27Z</dcterms:modified>
</cp:coreProperties>
</file>